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Montserrat" charset="1" panose="00000500000000000000"/>
      <p:regular r:id="rId7"/>
    </p:embeddedFont>
    <p:embeddedFont>
      <p:font typeface="TAN Mon Cheri" charset="1" panose="00000000000000000000"/>
      <p:regular r:id="rId8"/>
    </p:embeddedFont>
    <p:embeddedFont>
      <p:font typeface="Montserrat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" t="-15821" r="-416" b="-1582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79148" y="484554"/>
            <a:ext cx="28092738" cy="35943332"/>
            <a:chOff x="0" y="0"/>
            <a:chExt cx="2774591" cy="35499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774591" cy="3549959"/>
            </a:xfrm>
            <a:custGeom>
              <a:avLst/>
              <a:gdLst/>
              <a:ahLst/>
              <a:cxnLst/>
              <a:rect r="r" b="b" t="t" l="l"/>
              <a:pathLst>
                <a:path h="3549959" w="2774591">
                  <a:moveTo>
                    <a:pt x="37999" y="0"/>
                  </a:moveTo>
                  <a:lnTo>
                    <a:pt x="2736592" y="0"/>
                  </a:lnTo>
                  <a:cubicBezTo>
                    <a:pt x="2757579" y="0"/>
                    <a:pt x="2774591" y="17013"/>
                    <a:pt x="2774591" y="37999"/>
                  </a:cubicBezTo>
                  <a:lnTo>
                    <a:pt x="2774591" y="3511960"/>
                  </a:lnTo>
                  <a:cubicBezTo>
                    <a:pt x="2774591" y="3522038"/>
                    <a:pt x="2770588" y="3531703"/>
                    <a:pt x="2763462" y="3538829"/>
                  </a:cubicBezTo>
                  <a:cubicBezTo>
                    <a:pt x="2756336" y="3545955"/>
                    <a:pt x="2746670" y="3549959"/>
                    <a:pt x="2736592" y="3549959"/>
                  </a:cubicBezTo>
                  <a:lnTo>
                    <a:pt x="37999" y="3549959"/>
                  </a:lnTo>
                  <a:cubicBezTo>
                    <a:pt x="17013" y="3549959"/>
                    <a:pt x="0" y="3532946"/>
                    <a:pt x="0" y="3511960"/>
                  </a:cubicBezTo>
                  <a:lnTo>
                    <a:pt x="0" y="37999"/>
                  </a:lnTo>
                  <a:cubicBezTo>
                    <a:pt x="0" y="17013"/>
                    <a:pt x="17013" y="0"/>
                    <a:pt x="37999" y="0"/>
                  </a:cubicBezTo>
                  <a:close/>
                </a:path>
              </a:pathLst>
            </a:custGeom>
            <a:solidFill>
              <a:srgbClr val="51482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04775"/>
              <a:ext cx="2774591" cy="3654734"/>
            </a:xfrm>
            <a:prstGeom prst="rect">
              <a:avLst/>
            </a:prstGeom>
          </p:spPr>
          <p:txBody>
            <a:bodyPr anchor="ctr" rtlCol="false" tIns="304800" lIns="304800" bIns="304800" rIns="304800"/>
            <a:lstStyle/>
            <a:p>
              <a:pPr algn="ctr">
                <a:lnSpc>
                  <a:spcPts val="83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1960612" y="16756729"/>
            <a:ext cx="26574212" cy="6007326"/>
            <a:chOff x="0" y="0"/>
            <a:chExt cx="2774591" cy="6272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74591" cy="627220"/>
            </a:xfrm>
            <a:custGeom>
              <a:avLst/>
              <a:gdLst/>
              <a:ahLst/>
              <a:cxnLst/>
              <a:rect r="r" b="b" t="t" l="l"/>
              <a:pathLst>
                <a:path h="627220" w="2774591">
                  <a:moveTo>
                    <a:pt x="37999" y="0"/>
                  </a:moveTo>
                  <a:lnTo>
                    <a:pt x="2736592" y="0"/>
                  </a:lnTo>
                  <a:cubicBezTo>
                    <a:pt x="2757579" y="0"/>
                    <a:pt x="2774591" y="17013"/>
                    <a:pt x="2774591" y="37999"/>
                  </a:cubicBezTo>
                  <a:lnTo>
                    <a:pt x="2774591" y="589221"/>
                  </a:lnTo>
                  <a:cubicBezTo>
                    <a:pt x="2774591" y="610207"/>
                    <a:pt x="2757579" y="627220"/>
                    <a:pt x="2736592" y="627220"/>
                  </a:cubicBezTo>
                  <a:lnTo>
                    <a:pt x="37999" y="627220"/>
                  </a:lnTo>
                  <a:cubicBezTo>
                    <a:pt x="27921" y="627220"/>
                    <a:pt x="18256" y="623216"/>
                    <a:pt x="11130" y="616090"/>
                  </a:cubicBezTo>
                  <a:cubicBezTo>
                    <a:pt x="4003" y="608964"/>
                    <a:pt x="0" y="599299"/>
                    <a:pt x="0" y="589221"/>
                  </a:cubicBezTo>
                  <a:lnTo>
                    <a:pt x="0" y="37999"/>
                  </a:lnTo>
                  <a:cubicBezTo>
                    <a:pt x="0" y="17013"/>
                    <a:pt x="17013" y="0"/>
                    <a:pt x="37999" y="0"/>
                  </a:cubicBezTo>
                  <a:close/>
                </a:path>
              </a:pathLst>
            </a:custGeom>
            <a:solidFill>
              <a:srgbClr val="9B7E6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14300"/>
              <a:ext cx="2774591" cy="741520"/>
            </a:xfrm>
            <a:prstGeom prst="rect">
              <a:avLst/>
            </a:prstGeom>
          </p:spPr>
          <p:txBody>
            <a:bodyPr anchor="ctr" rtlCol="false" tIns="288324" lIns="288324" bIns="288324" rIns="288324"/>
            <a:lstStyle/>
            <a:p>
              <a:pPr algn="ctr">
                <a:lnSpc>
                  <a:spcPts val="7945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4737144" y="15786338"/>
            <a:ext cx="15437077" cy="23257366"/>
          </a:xfrm>
          <a:custGeom>
            <a:avLst/>
            <a:gdLst/>
            <a:ahLst/>
            <a:cxnLst/>
            <a:rect r="r" b="b" t="t" l="l"/>
            <a:pathLst>
              <a:path h="23257366" w="15437077">
                <a:moveTo>
                  <a:pt x="0" y="0"/>
                </a:moveTo>
                <a:lnTo>
                  <a:pt x="15437077" y="0"/>
                </a:lnTo>
                <a:lnTo>
                  <a:pt x="15437077" y="23257366"/>
                </a:lnTo>
                <a:lnTo>
                  <a:pt x="0" y="232573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680774" y="24366334"/>
            <a:ext cx="12829804" cy="13416788"/>
          </a:xfrm>
          <a:custGeom>
            <a:avLst/>
            <a:gdLst/>
            <a:ahLst/>
            <a:cxnLst/>
            <a:rect r="r" b="b" t="t" l="l"/>
            <a:pathLst>
              <a:path h="13416788" w="12829804">
                <a:moveTo>
                  <a:pt x="0" y="0"/>
                </a:moveTo>
                <a:lnTo>
                  <a:pt x="12829804" y="0"/>
                </a:lnTo>
                <a:lnTo>
                  <a:pt x="12829804" y="13416788"/>
                </a:lnTo>
                <a:lnTo>
                  <a:pt x="0" y="134167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336324" y="3433615"/>
            <a:ext cx="21135521" cy="1201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00"/>
              </a:lnSpc>
            </a:pPr>
            <a:r>
              <a:rPr lang="en-US" sz="7286" spc="364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PLEASE JOIN US FOR 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60906" y="5856596"/>
            <a:ext cx="25301166" cy="5607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91"/>
              </a:lnSpc>
            </a:pPr>
            <a:r>
              <a:rPr lang="en-US" sz="34312" spc="2367">
                <a:solidFill>
                  <a:srgbClr val="E9E7E4"/>
                </a:solidFill>
                <a:latin typeface="TAN Mon Cheri"/>
                <a:ea typeface="TAN Mon Cheri"/>
                <a:cs typeface="TAN Mon Cheri"/>
                <a:sym typeface="TAN Mon Cheri"/>
              </a:rPr>
              <a:t>BRIDAL</a:t>
            </a:r>
          </a:p>
        </p:txBody>
      </p:sp>
      <p:sp>
        <p:nvSpPr>
          <p:cNvPr name="Freeform 13" id="13"/>
          <p:cNvSpPr/>
          <p:nvPr/>
        </p:nvSpPr>
        <p:spPr>
          <a:xfrm flipH="false" flipV="true" rot="0">
            <a:off x="19437972" y="-3415849"/>
            <a:ext cx="10915733" cy="11415145"/>
          </a:xfrm>
          <a:custGeom>
            <a:avLst/>
            <a:gdLst/>
            <a:ahLst/>
            <a:cxnLst/>
            <a:rect r="r" b="b" t="t" l="l"/>
            <a:pathLst>
              <a:path h="11415145" w="10915733">
                <a:moveTo>
                  <a:pt x="0" y="11415146"/>
                </a:moveTo>
                <a:lnTo>
                  <a:pt x="10915733" y="11415146"/>
                </a:lnTo>
                <a:lnTo>
                  <a:pt x="10915733" y="0"/>
                </a:lnTo>
                <a:lnTo>
                  <a:pt x="0" y="0"/>
                </a:lnTo>
                <a:lnTo>
                  <a:pt x="0" y="11415146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359443" y="15356554"/>
            <a:ext cx="10379676" cy="859567"/>
          </a:xfrm>
          <a:custGeom>
            <a:avLst/>
            <a:gdLst/>
            <a:ahLst/>
            <a:cxnLst/>
            <a:rect r="r" b="b" t="t" l="l"/>
            <a:pathLst>
              <a:path h="859567" w="10379676">
                <a:moveTo>
                  <a:pt x="0" y="0"/>
                </a:moveTo>
                <a:lnTo>
                  <a:pt x="10379676" y="0"/>
                </a:lnTo>
                <a:lnTo>
                  <a:pt x="10379676" y="859567"/>
                </a:lnTo>
                <a:lnTo>
                  <a:pt x="0" y="859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true" rot="0">
            <a:off x="3336324" y="23506767"/>
            <a:ext cx="10379676" cy="859567"/>
          </a:xfrm>
          <a:custGeom>
            <a:avLst/>
            <a:gdLst/>
            <a:ahLst/>
            <a:cxnLst/>
            <a:rect r="r" b="b" t="t" l="l"/>
            <a:pathLst>
              <a:path h="859567" w="10379676">
                <a:moveTo>
                  <a:pt x="0" y="859567"/>
                </a:moveTo>
                <a:lnTo>
                  <a:pt x="10379676" y="859567"/>
                </a:lnTo>
                <a:lnTo>
                  <a:pt x="10379676" y="0"/>
                </a:lnTo>
                <a:lnTo>
                  <a:pt x="0" y="0"/>
                </a:lnTo>
                <a:lnTo>
                  <a:pt x="0" y="85956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336324" y="30228149"/>
            <a:ext cx="7168303" cy="680989"/>
          </a:xfrm>
          <a:custGeom>
            <a:avLst/>
            <a:gdLst/>
            <a:ahLst/>
            <a:cxnLst/>
            <a:rect r="r" b="b" t="t" l="l"/>
            <a:pathLst>
              <a:path h="680989" w="7168303">
                <a:moveTo>
                  <a:pt x="0" y="0"/>
                </a:moveTo>
                <a:lnTo>
                  <a:pt x="7168303" y="0"/>
                </a:lnTo>
                <a:lnTo>
                  <a:pt x="7168303" y="680989"/>
                </a:lnTo>
                <a:lnTo>
                  <a:pt x="0" y="6809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211133" y="10725167"/>
            <a:ext cx="22804934" cy="410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76"/>
              </a:lnSpc>
            </a:pPr>
            <a:r>
              <a:rPr lang="en-US" sz="25209" spc="3302">
                <a:solidFill>
                  <a:srgbClr val="E9E7E4"/>
                </a:solidFill>
                <a:latin typeface="TAN Mon Cheri"/>
                <a:ea typeface="TAN Mon Cheri"/>
                <a:cs typeface="TAN Mon Cheri"/>
                <a:sym typeface="TAN Mon Cheri"/>
              </a:rPr>
              <a:t>SHOWER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59443" y="17194203"/>
            <a:ext cx="13888010" cy="125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9"/>
              </a:lnSpc>
            </a:pPr>
            <a:r>
              <a:rPr lang="en-US" sz="7378" spc="368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IN HONOR OF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336324" y="28031572"/>
            <a:ext cx="12472585" cy="140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18"/>
              </a:lnSpc>
            </a:pPr>
            <a:r>
              <a:rPr lang="en-US" sz="8513" spc="425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AT 04:00 PM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359443" y="31534211"/>
            <a:ext cx="20316939" cy="943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5"/>
              </a:lnSpc>
            </a:pPr>
            <a:r>
              <a:rPr lang="en-US" sz="5675" spc="283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211133" y="25240224"/>
            <a:ext cx="20310637" cy="2520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01"/>
              </a:lnSpc>
            </a:pPr>
            <a:r>
              <a:rPr lang="en-US" sz="17242" spc="1551">
                <a:solidFill>
                  <a:srgbClr val="E9E7E4"/>
                </a:solidFill>
                <a:latin typeface="TAN Mon Cheri"/>
                <a:ea typeface="TAN Mon Cheri"/>
                <a:cs typeface="TAN Mon Cheri"/>
                <a:sym typeface="TAN Mon Cheri"/>
              </a:rPr>
              <a:t>25.11.26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359443" y="32914281"/>
            <a:ext cx="11377701" cy="943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5"/>
              </a:lnSpc>
            </a:pPr>
            <a:r>
              <a:rPr lang="en-US" sz="5675" spc="283">
                <a:solidFill>
                  <a:srgbClr val="E9E7E4"/>
                </a:solidFill>
                <a:latin typeface="Montserrat"/>
                <a:ea typeface="Montserrat"/>
                <a:cs typeface="Montserrat"/>
                <a:sym typeface="Montserrat"/>
              </a:rPr>
              <a:t>RSVP +123-456-7890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336324" y="18720216"/>
            <a:ext cx="16078529" cy="3608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15"/>
              </a:lnSpc>
            </a:pPr>
            <a:r>
              <a:rPr lang="en-US" b="true" sz="15635" spc="1407">
                <a:solidFill>
                  <a:srgbClr val="E9E7E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OLIV</a:t>
            </a:r>
            <a:r>
              <a:rPr lang="en-US" b="true" sz="15635" spc="1407">
                <a:solidFill>
                  <a:srgbClr val="E9E7E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IA WILSON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DAGys9ctWlU</dc:identifier>
  <dcterms:modified xsi:type="dcterms:W3CDTF">2011-08-01T06:04:30Z</dcterms:modified>
  <cp:revision>1</cp:revision>
  <dc:title>Brown, Beige, and White Illustrative Bridal Shower Invitation (30 x 40 in)</dc:title>
</cp:coreProperties>
</file>